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56" r:id="rId3"/>
    <p:sldId id="265" r:id="rId4"/>
    <p:sldId id="263" r:id="rId5"/>
    <p:sldId id="264" r:id="rId6"/>
    <p:sldId id="262" r:id="rId7"/>
    <p:sldId id="266" r:id="rId8"/>
    <p:sldId id="267" r:id="rId9"/>
    <p:sldId id="268" r:id="rId10"/>
    <p:sldId id="261" r:id="rId11"/>
    <p:sldId id="269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4A01"/>
    <a:srgbClr val="FC8004"/>
    <a:srgbClr val="00B0F0"/>
    <a:srgbClr val="FFFFFF"/>
    <a:srgbClr val="7F7F7F"/>
    <a:srgbClr val="FFFF66"/>
    <a:srgbClr val="DBD55F"/>
    <a:srgbClr val="C5C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9" autoAdjust="0"/>
    <p:restoredTop sz="94660"/>
  </p:normalViewPr>
  <p:slideViewPr>
    <p:cSldViewPr showGuides="1">
      <p:cViewPr varScale="1">
        <p:scale>
          <a:sx n="41" d="100"/>
          <a:sy n="41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FF63D-5E00-4325-A5C4-802AC268ABAE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FFAC4-5008-42FA-8C98-EA180F2C8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8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Шумер и Вавилон</a:t>
            </a:r>
          </a:p>
          <a:p>
            <a:r>
              <a:rPr lang="ru-RU" dirty="0" smtClean="0"/>
              <a:t>Древний Египет</a:t>
            </a:r>
            <a:r>
              <a:rPr lang="ru-RU" baseline="0" dirty="0" smtClean="0"/>
              <a:t> – Сириус</a:t>
            </a:r>
          </a:p>
          <a:p>
            <a:r>
              <a:rPr lang="ru-RU" baseline="0" dirty="0" smtClean="0"/>
              <a:t>Древний Китай – Зодиак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FFAC4-5008-42FA-8C98-EA180F2C85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0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Древняя</a:t>
            </a:r>
            <a:r>
              <a:rPr lang="ru-RU" baseline="0" dirty="0" smtClean="0"/>
              <a:t> Греция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FFAC4-5008-42FA-8C98-EA180F2C85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Центральная Америка – </a:t>
            </a:r>
            <a:r>
              <a:rPr lang="ru-RU" dirty="0" err="1" smtClean="0"/>
              <a:t>Майа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FFAC4-5008-42FA-8C98-EA180F2C85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06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774 1473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FFAC4-5008-42FA-8C98-EA180F2C85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04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1616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FFAC4-5008-42FA-8C98-EA180F2C85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33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0346"/>
      </p:ext>
    </p:extLst>
  </p:cSld>
  <p:clrMapOvr>
    <a:masterClrMapping/>
  </p:clrMapOvr>
  <p:transition spd="slow" advTm="20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12132"/>
      </p:ext>
    </p:extLst>
  </p:cSld>
  <p:clrMapOvr>
    <a:masterClrMapping/>
  </p:clrMapOvr>
  <p:transition spd="slow" advTm="20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11907"/>
      </p:ext>
    </p:extLst>
  </p:cSld>
  <p:clrMapOvr>
    <a:masterClrMapping/>
  </p:clrMapOvr>
  <p:transition spd="slow" advTm="20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01739"/>
      </p:ext>
    </p:extLst>
  </p:cSld>
  <p:clrMapOvr>
    <a:masterClrMapping/>
  </p:clrMapOvr>
  <p:transition spd="slow" advTm="20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25043"/>
      </p:ext>
    </p:extLst>
  </p:cSld>
  <p:clrMapOvr>
    <a:masterClrMapping/>
  </p:clrMapOvr>
  <p:transition spd="slow" advTm="20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78655"/>
      </p:ext>
    </p:extLst>
  </p:cSld>
  <p:clrMapOvr>
    <a:masterClrMapping/>
  </p:clrMapOvr>
  <p:transition spd="slow" advTm="20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235744"/>
      </p:ext>
    </p:extLst>
  </p:cSld>
  <p:clrMapOvr>
    <a:masterClrMapping/>
  </p:clrMapOvr>
  <p:transition spd="slow" advTm="20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64755"/>
      </p:ext>
    </p:extLst>
  </p:cSld>
  <p:clrMapOvr>
    <a:masterClrMapping/>
  </p:clrMapOvr>
  <p:transition spd="slow" advTm="20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639710"/>
      </p:ext>
    </p:extLst>
  </p:cSld>
  <p:clrMapOvr>
    <a:masterClrMapping/>
  </p:clrMapOvr>
  <p:transition spd="slow" advTm="20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660399"/>
      </p:ext>
    </p:extLst>
  </p:cSld>
  <p:clrMapOvr>
    <a:masterClrMapping/>
  </p:clrMapOvr>
  <p:transition spd="slow" advTm="20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24607"/>
      </p:ext>
    </p:extLst>
  </p:cSld>
  <p:clrMapOvr>
    <a:masterClrMapping/>
  </p:clrMapOvr>
  <p:transition spd="slow" advTm="20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6943D-E3A8-4284-AAAA-99D5A8453A0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66CE-579F-40E1-979D-8BADB94D6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9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microsoft.com/office/2007/relationships/hdphoto" Target="../media/hdphoto2.wdp"/><Relationship Id="rId21" Type="http://schemas.openxmlformats.org/officeDocument/2006/relationships/image" Target="../media/image25.png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Relationship Id="rId22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26.png"/><Relationship Id="rId3" Type="http://schemas.microsoft.com/office/2007/relationships/hdphoto" Target="../media/hdphoto2.wdp"/><Relationship Id="rId21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19" Type="http://schemas.openxmlformats.org/officeDocument/2006/relationships/image" Target="../media/image11.jpe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microsoft.com/office/2007/relationships/hdphoto" Target="../media/hdphoto14.wdp"/><Relationship Id="rId7" Type="http://schemas.openxmlformats.org/officeDocument/2006/relationships/image" Target="../media/image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microsoft.com/office/2007/relationships/hdphoto" Target="../media/hdphoto8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24" Type="http://schemas.microsoft.com/office/2007/relationships/hdphoto" Target="../media/hdphoto15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1.png"/><Relationship Id="rId10" Type="http://schemas.microsoft.com/office/2007/relationships/hdphoto" Target="../media/hdphoto5.wdp"/><Relationship Id="rId19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rgbClr val="000000">
              <a:alpha val="30196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История изучения космоса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80454"/>
          </a:xfrm>
          <a:solidFill>
            <a:srgbClr val="000000">
              <a:alpha val="30196"/>
            </a:srgb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Автор проекта: Грандилевский А.И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ru-RU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Учитель: Шарапова Е.Ю.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6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Группа 84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6546606" y="602139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497631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Луна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50064" y="5811258"/>
            <a:ext cx="4400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Двадцатый век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7640" r="20223" b="23199"/>
          <a:stretch/>
        </p:blipFill>
        <p:spPr bwMode="auto">
          <a:xfrm>
            <a:off x="6602253" y="368184"/>
            <a:ext cx="2088232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r="16970" b="2057"/>
          <a:stretch/>
        </p:blipFill>
        <p:spPr>
          <a:xfrm>
            <a:off x="339468" y="379218"/>
            <a:ext cx="2146931" cy="214693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 rot="9970048">
            <a:off x="-70522" y="448554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9970048">
            <a:off x="696546" y="428432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0329997">
            <a:off x="1449282" y="410276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0800000">
            <a:off x="2284672" y="402180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1608853">
            <a:off x="6219900" y="428545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1192792">
            <a:off x="6962168" y="443098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9970048">
            <a:off x="7708002" y="438605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9228849">
            <a:off x="8380469" y="414537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9398283">
            <a:off x="9033954" y="373772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739">
            <a:off x="4507101" y="346489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128">
            <a:off x="344286" y="383269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833" l="3500" r="9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97" y="1452684"/>
            <a:ext cx="5388116" cy="40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Овал 46"/>
          <p:cNvSpPr/>
          <p:nvPr/>
        </p:nvSpPr>
        <p:spPr>
          <a:xfrm>
            <a:off x="124684" y="614017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36081" y="614017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75523" y="614017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599748" y="614017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87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5717E-6 C 0.03056 -0.01087 0.06129 -0.02174 0.09566 -0.02798 C 0.13004 -0.03422 0.16962 -0.03654 0.20608 -0.03792 C 0.24254 -0.03931 0.27865 -0.03769 0.31493 -0.03584 " pathEditMode="relative" ptsTypes="aaaA">
                                      <p:cBhvr>
                                        <p:cTn id="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900000">
                                      <p:cBhvr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4.62535E-7 L 0.0823 -0.00185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3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3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3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3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4.16281E-6 C 0.08976 0.03192 0.17969 0.06383 0.23733 0.07354 C 0.29497 0.08326 0.31563 0.06799 0.34618 0.05782 C 0.37674 0.04764 0.40087 0.02729 0.42084 0.01203 C 0.4408 -0.00324 0.44722 -0.01989 0.46563 -0.03376 C 0.48403 -0.04764 0.50764 -0.05967 0.53125 -0.07146 " pathEditMode="relative" ptsTypes="aaaaaA">
                                      <p:cBhvr>
                                        <p:cTn id="7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400000">
                                      <p:cBhvr>
                                        <p:cTn id="72" dur="2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30" grpId="0"/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497631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7247749" y="602139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758" l="0" r="90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39" y="1446293"/>
            <a:ext cx="5784321" cy="433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Mars One logo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44" y="179215"/>
            <a:ext cx="20764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41119" y="5811258"/>
            <a:ext cx="3492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>
                <a:solidFill>
                  <a:schemeClr val="bg1"/>
                </a:solidFill>
              </a:rPr>
              <a:t>Н</a:t>
            </a:r>
            <a:r>
              <a:rPr lang="ru-RU" sz="3200" dirty="0" smtClean="0">
                <a:solidFill>
                  <a:schemeClr val="bg1"/>
                </a:solidFill>
              </a:rPr>
              <a:t>аши дни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9398283">
            <a:off x="-201461" y="373772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9128987">
            <a:off x="443526" y="341954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7846640">
            <a:off x="981447" y="298538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30">
            <a:off x="140931" y="292494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t="63" r="16562"/>
          <a:stretch/>
        </p:blipFill>
        <p:spPr bwMode="auto">
          <a:xfrm>
            <a:off x="6830067" y="1054520"/>
            <a:ext cx="1804172" cy="1804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77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0592E-6 C 0.01978 -0.01527 0.03957 -0.0303 0.0552 -0.05158 C 0.07082 -0.07286 0.08471 -0.10662 0.09392 -0.1272 C 0.10312 -0.14779 0.10676 -0.16143 0.11041 -0.17484 " pathEditMode="relative" ptsTypes="aaaA">
                                      <p:cBhvr>
                                        <p:cTn id="9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11111E-6 -2.59259E-6 L 0.1 -0.00185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4" grpId="0" animBg="1"/>
      <p:bldP spid="74" grpId="1" animBg="1"/>
      <p:bldP spid="74" grpId="2" animBg="1"/>
      <p:bldP spid="32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772400" cy="147002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Конец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424" y="4079503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Спасибо за внимание!!!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687">
            <a:off x="-4014418" y="1539327"/>
            <a:ext cx="3507821" cy="35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70770"/>
      </p:ext>
    </p:extLst>
  </p:cSld>
  <p:clrMapOvr>
    <a:masterClrMapping/>
  </p:clrMapOvr>
  <p:transition spd="slow"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37255E-6 L 1.53472 -0.95317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36" y="-47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pic>
        <p:nvPicPr>
          <p:cNvPr id="8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629">
            <a:off x="-5626201" y="6459130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7028">
            <a:off x="11369105" y="5145994"/>
            <a:ext cx="1894604" cy="18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1713">
            <a:off x="-3534597" y="3307251"/>
            <a:ext cx="1894604" cy="18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14:flip dir="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1.50121 -1.4814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52" y="-7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8777E-6 L -1.34688 -1.11949 " pathEditMode="relative" rAng="0" ptsTypes="AA">
                                      <p:cBhvr>
                                        <p:cTn id="9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44" y="-55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4844E-6 L 1.64149 -0.0062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66" y="-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471237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r>
              <a:rPr lang="ru-RU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ириус</a:t>
            </a: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A-B</a:t>
            </a:r>
            <a:endParaRPr lang="ru-RU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86" name="Прямоугольник 85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рямоугольник 95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8" name="4-конечная звезда 97"/>
          <p:cNvSpPr/>
          <p:nvPr/>
        </p:nvSpPr>
        <p:spPr>
          <a:xfrm>
            <a:off x="1506046" y="6017246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36" y="1479906"/>
            <a:ext cx="1941353" cy="1893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293903" y="2924944"/>
            <a:ext cx="1774041" cy="3600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5226" y="1724615"/>
            <a:ext cx="2642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Статус: </a:t>
            </a:r>
            <a:r>
              <a:rPr lang="ru-RU" dirty="0" smtClean="0">
                <a:solidFill>
                  <a:schemeClr val="bg1"/>
                </a:solidFill>
              </a:rPr>
              <a:t>звезда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Класс: </a:t>
            </a:r>
            <a:r>
              <a:rPr lang="ru-RU" dirty="0" smtClean="0">
                <a:solidFill>
                  <a:schemeClr val="bg1"/>
                </a:solidFill>
              </a:rPr>
              <a:t>двойная звезда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Размер:</a:t>
            </a:r>
            <a:r>
              <a:rPr lang="ru-RU" dirty="0" smtClean="0">
                <a:solidFill>
                  <a:schemeClr val="bg1"/>
                </a:solidFill>
              </a:rPr>
              <a:t> 1059,2*10</a:t>
            </a:r>
            <a:r>
              <a:rPr lang="ru-RU" baseline="30000" dirty="0" smtClean="0">
                <a:solidFill>
                  <a:schemeClr val="bg1"/>
                </a:solidFill>
              </a:rPr>
              <a:t>512</a:t>
            </a:r>
            <a:r>
              <a:rPr lang="ru-RU" dirty="0" smtClean="0">
                <a:solidFill>
                  <a:schemeClr val="bg1"/>
                </a:solidFill>
              </a:rPr>
              <a:t> км</a:t>
            </a:r>
            <a:r>
              <a:rPr lang="ru-RU" baseline="30000" dirty="0" smtClean="0">
                <a:solidFill>
                  <a:schemeClr val="bg1"/>
                </a:solidFill>
              </a:rPr>
              <a:t>3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219" y="5799107"/>
            <a:ext cx="4493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Древний Египет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930993">
            <a:off x="-201461" y="4543817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0840656">
            <a:off x="442085" y="439239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0764082">
            <a:off x="1096048" y="424432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20404718">
            <a:off x="1716222" y="405577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20367369">
            <a:off x="2300643" y="383953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20491434">
            <a:off x="2869695" y="363496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20820858">
            <a:off x="3433922" y="346559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629536">
            <a:off x="5154534" y="351500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2547750">
            <a:off x="5689533" y="387089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 rot="2226109">
            <a:off x="6198859" y="432462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 rot="1261327">
            <a:off x="6793987" y="466649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895588">
            <a:off x="7445039" y="487688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 rot="433134">
            <a:off x="8108925" y="5009087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771749" y="503496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219">
            <a:off x="554479" y="381050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3548">
            <a:off x="4083407" y="286970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67" r="80934">
                        <a14:foregroundMark x1="27902" y1="71133" x2="38289" y2="60600"/>
                        <a14:backgroundMark x1="25187" y1="27267" x2="34963" y2="36133"/>
                        <a14:backgroundMark x1="35302" y1="36133" x2="30618" y2="50667"/>
                        <a14:backgroundMark x1="30618" y1="51000" x2="36320" y2="59267"/>
                        <a14:backgroundMark x1="32587" y1="72133" x2="40326" y2="62867"/>
                        <a14:backgroundMark x1="76307" y1="66533" x2="67210" y2="58267"/>
                        <a14:backgroundMark x1="66870" y1="24933" x2="60489" y2="30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43" y="1166576"/>
            <a:ext cx="4502252" cy="45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Овал 55"/>
          <p:cNvSpPr/>
          <p:nvPr/>
        </p:nvSpPr>
        <p:spPr>
          <a:xfrm>
            <a:off x="134470" y="621577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298382" y="6227074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42456" y="6242144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420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1221E-6 C 0.03039 -0.00694 0.06077 -0.01364 0.09688 -0.02775 C 0.13299 -0.04186 0.18473 -0.07077 0.21632 -0.08534 C 0.24792 -0.09991 0.2599 -0.10453 0.28646 -0.11517 C 0.31302 -0.12581 0.34445 -0.13737 0.37604 -0.14894 " pathEditMode="relative" ptsTypes="aaaaA">
                                      <p:cBhvr>
                                        <p:cTn id="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4.26457E-6 L 0.07431 -0.00116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3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79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-0.01296 C 0.05816 0.00347 0.08663 0.01991 0.11198 0.04282 C 0.13733 0.06574 0.16129 0.10254 0.18212 0.12454 C 0.20295 0.14653 0.2125 0.15833 0.23733 0.1743 C 0.26216 0.19028 0.29827 0.20764 0.33143 0.21991 C 0.36459 0.23217 0.4033 0.24421 0.43594 0.24791 C 0.46858 0.25162 0.5033 0.24352 0.52691 0.2419 C 0.55052 0.24028 0.56407 0.23912 0.57761 0.23796 " pathEditMode="relative" rAng="0" ptsTypes="aaaaaaaA">
                                      <p:cBhvr>
                                        <p:cTn id="81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8" y="1321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8" grpId="0" animBg="1"/>
      <p:bldP spid="98" grpId="1" animBg="1"/>
      <p:bldP spid="98" grpId="2" animBg="1"/>
      <p:bldP spid="33" grpId="0"/>
      <p:bldP spid="4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471237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Юпитер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86" name="Прямоугольник 85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рямоугольник 95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8" name="4-конечная звезда 97"/>
          <p:cNvSpPr/>
          <p:nvPr/>
        </p:nvSpPr>
        <p:spPr>
          <a:xfrm>
            <a:off x="2167383" y="600600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16124" y="1196752"/>
            <a:ext cx="2621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Статус: планета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Класс: газовый гигант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Размер: </a:t>
            </a:r>
            <a:r>
              <a:rPr lang="ru-RU" dirty="0">
                <a:solidFill>
                  <a:schemeClr val="bg1"/>
                </a:solidFill>
              </a:rPr>
              <a:t>1,43128·10</a:t>
            </a:r>
            <a:r>
              <a:rPr lang="ru-RU" baseline="30000" dirty="0">
                <a:solidFill>
                  <a:schemeClr val="bg1"/>
                </a:solidFill>
              </a:rPr>
              <a:t>15</a:t>
            </a:r>
            <a:r>
              <a:rPr lang="ru-RU" dirty="0">
                <a:solidFill>
                  <a:schemeClr val="bg1"/>
                </a:solidFill>
              </a:rPr>
              <a:t> км³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1" y="1196752"/>
            <a:ext cx="1898639" cy="189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24219" y="5799107"/>
            <a:ext cx="454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Древняя Греция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201461" y="503496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21120877">
            <a:off x="461508" y="496615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20923321">
            <a:off x="1200267" y="482215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20742029">
            <a:off x="1836730" y="4684540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20805632">
            <a:off x="2493138" y="449602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0633541">
            <a:off x="6283585" y="377126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20633541">
            <a:off x="6870185" y="358116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20633541">
            <a:off x="7517578" y="336560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0633541">
            <a:off x="8153016" y="314916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0633541">
            <a:off x="8835892" y="293360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83">
            <a:off x="655009" y="4372105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396">
            <a:off x="5136838" y="353825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434" b="92685" l="13672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03" y="1485887"/>
            <a:ext cx="5430806" cy="40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1 1"/>
          <p:cNvSpPr/>
          <p:nvPr/>
        </p:nvSpPr>
        <p:spPr>
          <a:xfrm rot="10800000">
            <a:off x="4999303" y="2758139"/>
            <a:ext cx="893666" cy="504056"/>
          </a:xfrm>
          <a:prstGeom prst="borderCallout1">
            <a:avLst>
              <a:gd name="adj1" fmla="val 48149"/>
              <a:gd name="adj2" fmla="val -757"/>
              <a:gd name="adj3" fmla="val 204236"/>
              <a:gd name="adj4" fmla="val -8682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08081" y="6209507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70521" y="6210869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09574" y="620027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759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2858E-6 C 0.03385 -0.0074 0.0677 -0.01457 0.10295 -0.0259 C 0.13819 -0.03723 0.17187 -0.05273 0.21197 -0.06776 C 0.25208 -0.08279 0.29756 -0.09921 0.34322 -0.1154 " pathEditMode="relative" ptsTypes="aaaA">
                                      <p:cBhvr>
                                        <p:cTn id="6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3.13599E-6 L 0.07274 0.00046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3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3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3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48958 -0.20486 " pathEditMode="relative" rAng="0" ptsTypes="AA">
                                      <p:cBhvr>
                                        <p:cTn id="74" dur="4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1025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8" grpId="0" animBg="1"/>
      <p:bldP spid="98" grpId="1" animBg="1"/>
      <p:bldP spid="98" grpId="2" animBg="1"/>
      <p:bldP spid="3" grpId="0"/>
      <p:bldP spid="32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Группа 81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471237" y="332656"/>
            <a:ext cx="61487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Полярная звезда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2867325" y="602067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20633541">
            <a:off x="-201462" y="293360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21019537">
            <a:off x="517094" y="271804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306954" y="2630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310145">
            <a:off x="2029166" y="279854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1219500">
            <a:off x="2684878" y="308396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921918">
            <a:off x="3354498" y="331004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20633541">
            <a:off x="5418358" y="333873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20173929">
            <a:off x="6192908" y="301849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9438753">
            <a:off x="6865316" y="263639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8888427">
            <a:off x="7497059" y="210916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8489441">
            <a:off x="7986082" y="155278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7186453">
            <a:off x="8307553" y="91733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6477458">
            <a:off x="8468419" y="278650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442">
            <a:off x="575719" y="212689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442">
            <a:off x="3999171" y="314096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узел 1"/>
          <p:cNvSpPr/>
          <p:nvPr/>
        </p:nvSpPr>
        <p:spPr>
          <a:xfrm>
            <a:off x="4496605" y="3645024"/>
            <a:ext cx="173116" cy="172302"/>
          </a:xfrm>
          <a:prstGeom prst="flowChartConnector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solidFill>
              <a:schemeClr val="tx2">
                <a:lumMod val="60000"/>
                <a:lumOff val="40000"/>
                <a:alpha val="20000"/>
              </a:schemeClr>
            </a:solidFill>
          </a:ln>
          <a:effectLst>
            <a:glow rad="1270000">
              <a:schemeClr val="tx2">
                <a:lumMod val="60000"/>
                <a:lumOff val="40000"/>
                <a:alpha val="9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208535" y="611134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341552" y="611134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0883" y="6112077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420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4.16281E-7 C 0.03211 0.00393 0.06423 0.00809 0.0986 0.02197 C 0.13298 0.03585 0.17326 0.06684 0.20607 0.08372 C 0.23888 0.1006 0.26614 0.11309 0.29565 0.12327 C 0.32517 0.13344 0.36909 0.14154 0.38367 0.14524 " pathEditMode="relative" ptsTypes="aaaaA">
                                      <p:cBhvr>
                                        <p:cTn id="9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1.72988E-6 L 0.08281 -0.00162 " pathEditMode="relative" rAng="0" ptsTypes="AA">
                                      <p:cBhvr>
                                        <p:cTn id="26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3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3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9806E-6 C 0.04202 -0.00578 0.08421 -0.01133 0.12691 -0.02983 C 0.16962 -0.04833 0.22032 -0.0821 0.2566 -0.11147 C 0.29289 -0.14084 0.32118 -0.17553 0.3448 -0.20675 C 0.36841 -0.2382 0.38455 -0.26965 0.39844 -0.30018 C 0.41233 -0.33071 0.42032 -0.35638 0.4283 -0.38968 C 0.43629 -0.42322 0.44341 -0.46924 0.44618 -0.50115 C 0.44896 -0.5333 0.44688 -0.55804 0.4448 -0.58256 " pathEditMode="relative" ptsTypes="aaaaaaaA">
                                      <p:cBhvr>
                                        <p:cTn id="62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4800000">
                                      <p:cBhvr>
                                        <p:cTn id="64" dur="3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4" grpId="0" animBg="1"/>
      <p:bldP spid="74" grpId="1" animBg="1"/>
      <p:bldP spid="74" grpId="2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Группа 81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3594278" y="602139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699950" y="5799107"/>
            <a:ext cx="5784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Раннее Средневековье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8505145" y="611529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15793988">
            <a:off x="8461124" y="538035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4830648">
            <a:off x="8250085" y="469488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14016559">
            <a:off x="7847632" y="401553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2927853">
            <a:off x="7314773" y="348484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11643798">
            <a:off x="6548975" y="315461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1026837">
            <a:off x="5766614" y="301933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20625856">
            <a:off x="3185435" y="348484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0570344">
            <a:off x="2464791" y="371027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20876636">
            <a:off x="1739572" y="388767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997728" y="397777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47314">
            <a:off x="265639" y="394894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0744">
            <a:off x="8095752" y="4615355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7664">
            <a:off x="4036295" y="275564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298382" y="621577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22709" y="624912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43136" y="6216239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47" y="780628"/>
            <a:ext cx="7099711" cy="51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497631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Земля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30434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06094 -0.14862 C -0.07292 -0.17987 -0.09861 -0.2132 -0.12882 -0.23959 C -0.16354 -0.26968 -0.19514 -0.28658 -0.22187 -0.2882 L -0.34739 -0.30301 " pathEditMode="relative" rAng="1991407" ptsTypes="FffFF">
                                      <p:cBhvr>
                                        <p:cTn id="9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-1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1" dur="3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62535E-7 L 0.08212 -0.00185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3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3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16281E-7 C -0.04965 0.01943 -0.09948 0.03909 -0.15052 0.05759 C -0.20156 0.07609 -0.26042 0.10153 -0.3059 0.11124 C -0.35122 0.12095 -0.38681 0.11725 -0.42361 0.1154 C -0.46059 0.11355 -0.50069 0.10407 -0.52656 0.09945 C -0.55243 0.09482 -0.56563 0.09112 -0.57882 0.08742 " pathEditMode="relative" ptsTypes="aaaaaA">
                                      <p:cBhvr>
                                        <p:cTn id="61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20000">
                                      <p:cBhvr>
                                        <p:cTn id="63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2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Группа 91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4332114" y="6031903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545510" y="5818952"/>
            <a:ext cx="6026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Позднее Средневековье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297716">
            <a:off x="1761568" y="367930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741078" y="4002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012761" y="4002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91914" y="4002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571834" y="4002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851754" y="4002951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542728">
            <a:off x="2585715" y="388877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2268828">
            <a:off x="1079489" y="3324470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4399008">
            <a:off x="685646" y="270160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6207309">
            <a:off x="660264" y="200265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9167101">
            <a:off x="1079490" y="152680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11741811">
            <a:off x="1721297" y="147280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4784856">
            <a:off x="2169751" y="196200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19724944">
            <a:off x="1975059" y="257551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1889116">
            <a:off x="1331266" y="262952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5073273">
            <a:off x="993149" y="2019587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5400000">
            <a:off x="968707" y="111292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5400000">
            <a:off x="993149" y="42430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7753">
            <a:off x="7780625" y="355290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7753">
            <a:off x="3748947" y="352373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Овал 78"/>
          <p:cNvSpPr/>
          <p:nvPr/>
        </p:nvSpPr>
        <p:spPr>
          <a:xfrm>
            <a:off x="163962" y="6234451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343021" y="624912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28918" y="6260996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67" y="332656"/>
            <a:ext cx="1984967" cy="198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2" name="Овал 81"/>
          <p:cNvSpPr/>
          <p:nvPr/>
        </p:nvSpPr>
        <p:spPr>
          <a:xfrm>
            <a:off x="2149075" y="332656"/>
            <a:ext cx="506790" cy="5040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9892" r="89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41" y="2429205"/>
            <a:ext cx="5707015" cy="328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1810330" y="332656"/>
            <a:ext cx="53324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Супер- Новая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9946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4059 0.003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62535E-7 L 0.08212 -0.00185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3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3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30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6667 0.00231 -0.13333 0.00463 -0.18976 -0.01366 C -0.24618 -0.03195 -0.30816 -0.06528 -0.33802 -0.11019 C -0.36788 -0.1551 -0.37483 -0.24121 -0.3691 -0.28264 C -0.36337 -0.32408 -0.32639 -0.34676 -0.30347 -0.35857 C -0.28055 -0.37037 -0.24861 -0.36436 -0.23108 -0.35394 C -0.21354 -0.34352 -0.20174 -0.32061 -0.19826 -0.29653 C -0.19479 -0.27246 -0.19635 -0.22778 -0.21042 -0.20903 C -0.22448 -0.19028 -0.26389 -0.17686 -0.28281 -0.1838 C -0.30174 -0.19074 -0.31615 -0.21875 -0.32413 -0.25047 C -0.33212 -0.28218 -0.33073 -0.3132 -0.33108 -0.37454 C -0.33142 -0.43588 -0.32674 -0.56899 -0.32587 -0.61806 C -0.325 -0.6676 -0.32552 -0.66945 -0.32587 -0.67107 " pathEditMode="relative" ptsTypes="aaaaaaaaaaaaA">
                                      <p:cBhvr>
                                        <p:cTn id="65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7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9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300000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29" grpId="0"/>
      <p:bldP spid="32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75" grpId="0" animBg="1"/>
      <p:bldP spid="79" grpId="0" animBg="1"/>
      <p:bldP spid="80" grpId="0" animBg="1"/>
      <p:bldP spid="81" grpId="0" animBg="1"/>
      <p:bldP spid="82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Группа 84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5106446" y="6021392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435509" y="5799107"/>
            <a:ext cx="4151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</a:t>
            </a:r>
            <a:r>
              <a:rPr lang="ru-RU" sz="3200" dirty="0" smtClean="0">
                <a:solidFill>
                  <a:schemeClr val="bg1"/>
                </a:solidFill>
              </a:rPr>
              <a:t>Возрождение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7631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Солнце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4027" r="20105" b="4180"/>
          <a:stretch/>
        </p:blipFill>
        <p:spPr bwMode="auto">
          <a:xfrm>
            <a:off x="361551" y="1184883"/>
            <a:ext cx="2084624" cy="2100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07" b="92308" l="13125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18546"/>
          <a:stretch/>
        </p:blipFill>
        <p:spPr bwMode="auto">
          <a:xfrm>
            <a:off x="6587479" y="3140968"/>
            <a:ext cx="2155442" cy="215544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2">
              <a:lumMod val="5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 rot="5785369">
            <a:off x="953292" y="6531337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6501016">
            <a:off x="1121983" y="564188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7995635">
            <a:off x="1614893" y="4862920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9085617">
            <a:off x="2244714" y="432472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9321383">
            <a:off x="2983027" y="3935660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9115822">
            <a:off x="5684083" y="2521195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9442449">
            <a:off x="6421874" y="218092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0093248">
            <a:off x="7173861" y="1969078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10432586">
            <a:off x="7941558" y="1828497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10800000">
            <a:off x="8757005" y="177277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275">
            <a:off x="976409" y="4862087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736">
            <a:off x="4313229" y="263691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11" b="99556" l="21800" r="9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55" y="1757350"/>
            <a:ext cx="5572167" cy="33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466046" y="621577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8250215" y="621577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7683551" y="6213529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8000540" y="621577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9461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62627E-6 C 0.02066 -0.0444 0.04184 -0.0888 0.0802 -0.12719 C 0.11857 -0.16558 0.19548 -0.21045 0.22951 -0.23057 C 0.26354 -0.25069 0.27413 -0.24953 0.28472 -0.24838 " pathEditMode="relative" rAng="0" ptsTypes="aaaA">
                                      <p:cBhvr>
                                        <p:cTn id="9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-1253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800000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62535E-7 L 0.08212 -0.00185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3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3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3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3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5.64292E-6 C 0.07395 -0.05366 0.14809 -0.10732 0.21041 -0.13715 C 0.27274 -0.16698 0.31701 -0.17184 0.37465 -0.17901 C 0.43229 -0.18618 0.52639 -0.18016 0.55677 -0.18086 " pathEditMode="relative" ptsTypes="aaaA">
                                      <p:cBhvr>
                                        <p:cTn id="75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800000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29" grpId="0"/>
      <p:bldP spid="30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Группа 78"/>
          <p:cNvGrpSpPr/>
          <p:nvPr/>
        </p:nvGrpSpPr>
        <p:grpSpPr>
          <a:xfrm>
            <a:off x="279917" y="100297"/>
            <a:ext cx="8842109" cy="7196667"/>
            <a:chOff x="279917" y="100297"/>
            <a:chExt cx="8842109" cy="7196667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97" l="0" r="100000">
                          <a14:foregroundMark x1="69398" y1="21617" x2="72215" y2="23726"/>
                          <a14:foregroundMark x1="74008" y1="24429" x2="93086" y2="31107"/>
                          <a14:foregroundMark x1="95391" y1="31459" x2="95903" y2="33568"/>
                          <a14:foregroundMark x1="5634" y1="29877" x2="6530" y2="32337"/>
                          <a14:foregroundMark x1="9091" y1="31634" x2="16517" y2="33919"/>
                          <a14:foregroundMark x1="18822" y1="34271" x2="19846" y2="35501"/>
                          <a14:foregroundMark x1="20615" y1="37961" x2="24712" y2="52900"/>
                          <a14:foregroundMark x1="20487" y1="18805" x2="22151" y2="17047"/>
                          <a14:foregroundMark x1="44302" y1="30756" x2="45198" y2="33216"/>
                          <a14:foregroundMark x1="9859" y1="27592" x2="18054" y2="20562"/>
                          <a14:foregroundMark x1="25736" y1="14236" x2="31882" y2="8963"/>
                          <a14:foregroundMark x1="24968" y1="57118" x2="25096" y2="58348"/>
                          <a14:foregroundMark x1="15749" y1="91037" x2="16773" y2="91564"/>
                          <a14:foregroundMark x1="21639" y1="66784" x2="22791" y2="67311"/>
                          <a14:foregroundMark x1="54033" y1="53603" x2="55058" y2="54657"/>
                          <a14:foregroundMark x1="51729" y1="6151" x2="51729" y2="7733"/>
                          <a14:foregroundMark x1="50192" y1="11599" x2="46095" y2="25483"/>
                          <a14:foregroundMark x1="57106" y1="11424" x2="64405" y2="17399"/>
                          <a14:foregroundMark x1="44302" y1="7909" x2="48271" y2="7206"/>
                          <a14:foregroundMark x1="39821" y1="6503" x2="40717" y2="8612"/>
                          <a14:foregroundMark x1="36364" y1="7381" x2="37132" y2="7557"/>
                          <a14:foregroundMark x1="23688" y1="62917" x2="24840" y2="60457"/>
                          <a14:backgroundMark x1="10371" y1="11951" x2="19590" y2="879"/>
                          <a14:backgroundMark x1="15109" y1="8084" x2="30858" y2="0"/>
                          <a14:backgroundMark x1="23944" y1="9139" x2="34059" y2="0"/>
                          <a14:backgroundMark x1="32394" y1="2285" x2="58259" y2="2109"/>
                          <a14:backgroundMark x1="53521" y1="1406" x2="66453" y2="15114"/>
                          <a14:backgroundMark x1="57746" y1="2109" x2="54802" y2="10193"/>
                          <a14:backgroundMark x1="71063" y1="16169" x2="88476" y2="27768"/>
                          <a14:backgroundMark x1="86940" y1="21265" x2="92061" y2="28295"/>
                          <a14:backgroundMark x1="95262" y1="25308" x2="99872" y2="32337"/>
                          <a14:backgroundMark x1="89629" y1="37083" x2="97567" y2="37610"/>
                          <a14:backgroundMark x1="77209" y1="29525" x2="79129" y2="31634"/>
                          <a14:backgroundMark x1="63124" y1="22847" x2="64533" y2="22847"/>
                          <a14:backgroundMark x1="62356" y1="20562" x2="66197" y2="21617"/>
                          <a14:backgroundMark x1="70807" y1="30931" x2="76184" y2="27241"/>
                          <a14:backgroundMark x1="81050" y1="31459" x2="89501" y2="33216"/>
                          <a14:backgroundMark x1="43662" y1="10369" x2="48015" y2="9139"/>
                          <a14:backgroundMark x1="23560" y1="29701" x2="27401" y2="51142"/>
                          <a14:backgroundMark x1="16005" y1="39016" x2="21127" y2="51845"/>
                          <a14:backgroundMark x1="18822" y1="39543" x2="20359" y2="48330"/>
                          <a14:backgroundMark x1="49296" y1="27944" x2="48528" y2="39367"/>
                          <a14:backgroundMark x1="4738" y1="25308" x2="14853" y2="20562"/>
                          <a14:backgroundMark x1="26248" y1="49561" x2="29065" y2="57645"/>
                          <a14:backgroundMark x1="21767" y1="50088" x2="22663" y2="58172"/>
                          <a14:backgroundMark x1="2561" y1="38313" x2="11652" y2="35677"/>
                          <a14:backgroundMark x1="12420" y1="28998" x2="20102" y2="27944"/>
                          <a14:backgroundMark x1="1024" y1="27592" x2="1408" y2="35852"/>
                          <a14:backgroundMark x1="12036" y1="30756" x2="19334" y2="29525"/>
                          <a14:backgroundMark x1="16261" y1="24429" x2="22151" y2="18805"/>
                          <a14:backgroundMark x1="23560" y1="13884" x2="30858" y2="8963"/>
                          <a14:backgroundMark x1="25864" y1="15993" x2="30858" y2="11072"/>
                          <a14:backgroundMark x1="15621" y1="21265" x2="22919" y2="15290"/>
                          <a14:backgroundMark x1="23431" y1="14938" x2="24968" y2="14060"/>
                          <a14:backgroundMark x1="28425" y1="56063" x2="21127" y2="87170"/>
                          <a14:backgroundMark x1="19206" y1="71529" x2="16261" y2="84007"/>
                          <a14:backgroundMark x1="23047" y1="74341" x2="19846" y2="85940"/>
                          <a14:backgroundMark x1="19846" y1="89279" x2="21255" y2="97188"/>
                          <a14:backgroundMark x1="14981" y1="83128" x2="11652" y2="91564"/>
                          <a14:backgroundMark x1="12676" y1="94552" x2="19846" y2="96134"/>
                          <a14:backgroundMark x1="14597" y1="86643" x2="17414" y2="84007"/>
                          <a14:backgroundMark x1="42510" y1="35852" x2="47759" y2="44464"/>
                          <a14:backgroundMark x1="54545" y1="42179" x2="52753" y2="47627"/>
                          <a14:backgroundMark x1="56978" y1="51845" x2="57746" y2="61160"/>
                          <a14:backgroundMark x1="51088" y1="53779" x2="52241" y2="55360"/>
                          <a14:backgroundMark x1="51088" y1="17575" x2="47759" y2="29701"/>
                          <a14:backgroundMark x1="45583" y1="18102" x2="42894" y2="27241"/>
                          <a14:backgroundMark x1="51601" y1="51845" x2="52625" y2="52548"/>
                          <a14:backgroundMark x1="51088" y1="13005" x2="53905" y2="12654"/>
                          <a14:backgroundMark x1="59539" y1="15641" x2="62868" y2="18453"/>
                          <a14:backgroundMark x1="55698" y1="11248" x2="60819" y2="15641"/>
                          <a14:backgroundMark x1="66453" y1="23550" x2="67093" y2="28295"/>
                          <a14:backgroundMark x1="11652" y1="24077" x2="15621" y2="21265"/>
                          <a14:backgroundMark x1="31754" y1="11599" x2="35211" y2="10018"/>
                          <a14:backgroundMark x1="37388" y1="8963" x2="38540" y2="1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7" y="525494"/>
              <a:ext cx="2774655" cy="2021483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228" b="73254" l="10392" r="91482">
                          <a14:foregroundMark x1="85690" y1="50085" x2="86371" y2="50426"/>
                          <a14:foregroundMark x1="60307" y1="25043" x2="60307" y2="25043"/>
                          <a14:foregroundMark x1="45656" y1="49233" x2="47019" y2="50256"/>
                          <a14:foregroundMark x1="33901" y1="45315" x2="34412" y2="46508"/>
                          <a14:foregroundMark x1="13799" y1="44634" x2="14480" y2="45315"/>
                          <a14:foregroundMark x1="14821" y1="57411" x2="15503" y2="58262"/>
                          <a14:foregroundMark x1="26576" y1="58262" x2="27598" y2="58944"/>
                          <a14:foregroundMark x1="27257" y1="65758" x2="27768" y2="65758"/>
                          <a14:foregroundMark x1="72572" y1="51789" x2="73424" y2="52300"/>
                          <a14:foregroundMark x1="65247" y1="40545" x2="65247" y2="40545"/>
                          <a14:foregroundMark x1="57070" y1="59625" x2="57751" y2="59625"/>
                          <a14:foregroundMark x1="17036" y1="45145" x2="29472" y2="45656"/>
                          <a14:foregroundMark x1="36286" y1="46678" x2="42589" y2="48722"/>
                          <a14:foregroundMark x1="48893" y1="48041" x2="63032" y2="41738"/>
                          <a14:foregroundMark x1="61158" y1="28279" x2="64055" y2="37819"/>
                          <a14:foregroundMark x1="66269" y1="42589" x2="71210" y2="48722"/>
                          <a14:foregroundMark x1="76150" y1="51107" x2="82112" y2="50256"/>
                          <a14:foregroundMark x1="60477" y1="58092" x2="70528" y2="52811"/>
                          <a14:foregroundMark x1="50937" y1="67121" x2="55366" y2="62010"/>
                          <a14:foregroundMark x1="47700" y1="66269" x2="46167" y2="52641"/>
                          <a14:foregroundMark x1="17888" y1="58262" x2="22828" y2="58433"/>
                          <a14:foregroundMark x1="27257" y1="61499" x2="27428" y2="63373"/>
                          <a14:foregroundMark x1="30664" y1="66610" x2="42589" y2="68995"/>
                          <a14:backgroundMark x1="14140" y1="51448" x2="36116" y2="51448"/>
                          <a14:backgroundMark x1="49404" y1="55366" x2="62692" y2="48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6292">
              <a:off x="4304171" y="385070"/>
              <a:ext cx="2839915" cy="2839915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1" b="78516" l="9961" r="75195">
                          <a14:foregroundMark x1="25195" y1="55078" x2="26172" y2="55469"/>
                          <a14:foregroundMark x1="28320" y1="51855" x2="29590" y2="49707"/>
                          <a14:foregroundMark x1="35352" y1="38184" x2="36426" y2="38574"/>
                          <a14:foregroundMark x1="47559" y1="34375" x2="48145" y2="35645"/>
                          <a14:foregroundMark x1="62695" y1="58398" x2="63770" y2="58398"/>
                          <a14:foregroundMark x1="71582" y1="47363" x2="71680" y2="48242"/>
                          <a14:foregroundMark x1="71191" y1="25977" x2="72461" y2="26270"/>
                          <a14:foregroundMark x1="34277" y1="76367" x2="35449" y2="76172"/>
                          <a14:foregroundMark x1="33691" y1="69629" x2="34277" y2="69824"/>
                          <a14:foregroundMark x1="53906" y1="66211" x2="54297" y2="66602"/>
                          <a14:foregroundMark x1="42090" y1="72559" x2="46094" y2="70605"/>
                          <a14:foregroundMark x1="34375" y1="72363" x2="34375" y2="73145"/>
                          <a14:foregroundMark x1="47168" y1="70313" x2="51465" y2="68164"/>
                          <a14:foregroundMark x1="56836" y1="64453" x2="60742" y2="60449"/>
                          <a14:foregroundMark x1="64941" y1="55859" x2="70117" y2="50488"/>
                          <a14:foregroundMark x1="38477" y1="37695" x2="44043" y2="35645"/>
                          <a14:foregroundMark x1="51074" y1="33105" x2="68066" y2="27539"/>
                          <a14:foregroundMark x1="49121" y1="38086" x2="60449" y2="54688"/>
                          <a14:foregroundMark x1="71875" y1="29883" x2="72070" y2="43066"/>
                          <a14:backgroundMark x1="29199" y1="61426" x2="42480" y2="41699"/>
                          <a14:backgroundMark x1="53711" y1="47266" x2="58496" y2="53418"/>
                          <a14:backgroundMark x1="50195" y1="32520" x2="57910" y2="29883"/>
                          <a14:backgroundMark x1="47754" y1="70898" x2="50977" y2="69336"/>
                          <a14:backgroundMark x1="56005" y1="41430" x2="63293" y2="49798"/>
                          <a14:backgroundMark x1="42645" y1="41430" x2="48853" y2="468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58" y="1117109"/>
              <a:ext cx="3183545" cy="3183545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78809" l="9961" r="89648">
                          <a14:foregroundMark x1="18457" y1="22461" x2="14844" y2="33789"/>
                          <a14:foregroundMark x1="13965" y1="37207" x2="14453" y2="38184"/>
                          <a14:foregroundMark x1="14160" y1="39844" x2="25293" y2="59375"/>
                          <a14:foregroundMark x1="26563" y1="61816" x2="27344" y2="61816"/>
                          <a14:foregroundMark x1="29590" y1="60254" x2="40039" y2="53906"/>
                          <a14:foregroundMark x1="46094" y1="53125" x2="51758" y2="59375"/>
                          <a14:foregroundMark x1="54980" y1="61230" x2="56055" y2="62207"/>
                          <a14:foregroundMark x1="60059" y1="60449" x2="82324" y2="53320"/>
                          <a14:foregroundMark x1="85938" y1="58008" x2="85938" y2="58008"/>
                          <a14:foregroundMark x1="86133" y1="69727" x2="86719" y2="70117"/>
                          <a14:foregroundMark x1="83105" y1="75195" x2="84082" y2="75195"/>
                          <a14:foregroundMark x1="85352" y1="54199" x2="85547" y2="55957"/>
                          <a14:foregroundMark x1="86328" y1="59570" x2="86914" y2="67871"/>
                          <a14:foregroundMark x1="83887" y1="73340" x2="85742" y2="71582"/>
                          <a14:foregroundMark x1="42676" y1="52148" x2="43750" y2="52148"/>
                          <a14:foregroundMark x1="76074" y1="41602" x2="76660" y2="42383"/>
                          <a14:foregroundMark x1="81934" y1="45215" x2="82715" y2="45313"/>
                          <a14:foregroundMark x1="83887" y1="47656" x2="84180" y2="49121"/>
                          <a14:foregroundMark x1="78906" y1="43066" x2="80469" y2="43848"/>
                          <a14:backgroundMark x1="35449" y1="29883" x2="40039" y2="43066"/>
                          <a14:backgroundMark x1="22656" y1="31152" x2="26953" y2="46680"/>
                          <a14:backgroundMark x1="71973" y1="64258" x2="80273" y2="63477"/>
                          <a14:backgroundMark x1="27930" y1="55371" x2="37598" y2="47656"/>
                          <a14:backgroundMark x1="58105" y1="54004" x2="69727" y2="50488"/>
                          <a14:backgroundMark x1="74609" y1="53320" x2="80664" y2="51563"/>
                          <a14:backgroundMark x1="78223" y1="53516" x2="82910" y2="51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360">
              <a:off x="322714" y="3297615"/>
              <a:ext cx="2698712" cy="2698712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0254" y1="31641" x2="61719" y2="31641"/>
                          <a14:foregroundMark x1="74023" y1="31641" x2="74805" y2="31641"/>
                          <a14:foregroundMark x1="82031" y1="34277" x2="81445" y2="36523"/>
                          <a14:foregroundMark x1="31055" y1="61426" x2="32031" y2="61621"/>
                          <a14:foregroundMark x1="25879" y1="73926" x2="26660" y2="73730"/>
                          <a14:foregroundMark x1="31250" y1="39063" x2="55859" y2="31934"/>
                          <a14:foregroundMark x1="64844" y1="30371" x2="71973" y2="30176"/>
                          <a14:foregroundMark x1="77930" y1="32227" x2="79688" y2="33496"/>
                          <a14:foregroundMark x1="25879" y1="38574" x2="26172" y2="40137"/>
                          <a14:foregroundMark x1="27637" y1="45215" x2="31055" y2="57520"/>
                          <a14:foregroundMark x1="28223" y1="70117" x2="30469" y2="64746"/>
                          <a14:backgroundMark x1="38184" y1="43457" x2="81445" y2="66992"/>
                          <a14:backgroundMark x1="46387" y1="41406" x2="82813" y2="43457"/>
                          <a14:backgroundMark x1="35645" y1="33496" x2="48926" y2="29590"/>
                          <a14:backgroundMark x1="32813" y1="37012" x2="48926" y2="31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161" y="2785676"/>
              <a:ext cx="2380978" cy="2380978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333" b="76222" l="17111" r="78889">
                          <a14:foregroundMark x1="45111" y1="51333" x2="46444" y2="52000"/>
                          <a14:foregroundMark x1="56222" y1="36000" x2="56889" y2="36667"/>
                          <a14:foregroundMark x1="57556" y1="46222" x2="58667" y2="46222"/>
                          <a14:foregroundMark x1="24889" y1="37111" x2="25556" y2="38000"/>
                          <a14:foregroundMark x1="39556" y1="22444" x2="40000" y2="22444"/>
                          <a14:foregroundMark x1="56889" y1="73333" x2="56889" y2="73333"/>
                          <a14:foregroundMark x1="68889" y1="72444" x2="69556" y2="73333"/>
                          <a14:foregroundMark x1="49333" y1="46000" x2="54222" y2="38444"/>
                          <a14:foregroundMark x1="49111" y1="46889" x2="47333" y2="50222"/>
                          <a14:foregroundMark x1="42444" y1="24000" x2="54000" y2="33333"/>
                          <a14:foregroundMark x1="28889" y1="39556" x2="40889" y2="47778"/>
                          <a14:foregroundMark x1="42000" y1="48889" x2="43556" y2="49556"/>
                          <a14:foregroundMark x1="66222" y1="38222" x2="66889" y2="38222"/>
                          <a14:foregroundMark x1="59111" y1="36444" x2="62000" y2="36667"/>
                          <a14:foregroundMark x1="57333" y1="39111" x2="57556" y2="41333"/>
                          <a14:foregroundMark x1="46889" y1="53778" x2="54889" y2="70889"/>
                          <a14:foregroundMark x1="59333" y1="73778" x2="64889" y2="73333"/>
                          <a14:backgroundMark x1="34667" y1="26444" x2="43111" y2="36667"/>
                          <a14:backgroundMark x1="43111" y1="36667" x2="46222" y2="39556"/>
                          <a14:backgroundMark x1="63556" y1="42889" x2="70000" y2="46444"/>
                          <a14:backgroundMark x1="52444" y1="51556" x2="54667" y2="42000"/>
                          <a14:backgroundMark x1="56222" y1="50444" x2="73778" y2="47778"/>
                          <a14:backgroundMark x1="33333" y1="49778" x2="40889" y2="50444"/>
                          <a14:backgroundMark x1="49556" y1="52667" x2="50444" y2="48222"/>
                          <a14:backgroundMark x1="26889" y1="30222" x2="44222" y2="47778"/>
                          <a14:backgroundMark x1="38000" y1="25556" x2="50222" y2="34444"/>
                          <a14:backgroundMark x1="48000" y1="45333" x2="50889" y2="40889"/>
                          <a14:backgroundMark x1="44889" y1="48222" x2="45778" y2="49556"/>
                          <a14:backgroundMark x1="59333" y1="38222" x2="60889" y2="39333"/>
                          <a14:backgroundMark x1="36222" y1="46667" x2="38889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0" y="2435580"/>
              <a:ext cx="3024336" cy="3024336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152" r="72168">
                          <a14:foregroundMark x1="42871" y1="35449" x2="43848" y2="35449"/>
                          <a14:foregroundMark x1="44434" y1="22656" x2="45801" y2="22656"/>
                          <a14:foregroundMark x1="45996" y1="14063" x2="46484" y2="14551"/>
                          <a14:foregroundMark x1="61230" y1="50684" x2="62109" y2="52637"/>
                          <a14:foregroundMark x1="65625" y1="55273" x2="66016" y2="55957"/>
                          <a14:foregroundMark x1="43848" y1="55078" x2="44629" y2="55762"/>
                          <a14:foregroundMark x1="40039" y1="64063" x2="40918" y2="64063"/>
                          <a14:foregroundMark x1="44434" y1="76074" x2="45605" y2="76074"/>
                          <a14:foregroundMark x1="50879" y1="82422" x2="51758" y2="82227"/>
                          <a14:foregroundMark x1="55469" y1="78223" x2="56543" y2="78906"/>
                          <a14:foregroundMark x1="45996" y1="16992" x2="45410" y2="20508"/>
                          <a14:foregroundMark x1="46680" y1="37695" x2="57227" y2="47754"/>
                          <a14:foregroundMark x1="44629" y1="26465" x2="44043" y2="30566"/>
                          <a14:foregroundMark x1="41211" y1="40723" x2="42969" y2="38086"/>
                          <a14:foregroundMark x1="41113" y1="47754" x2="42871" y2="51953"/>
                          <a14:foregroundMark x1="42676" y1="58887" x2="41602" y2="61230"/>
                          <a14:foregroundMark x1="41211" y1="66309" x2="43848" y2="71777"/>
                          <a14:foregroundMark x1="47559" y1="78906" x2="49316" y2="80371"/>
                          <a14:foregroundMark x1="52637" y1="81348" x2="54199" y2="80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0530">
              <a:off x="6494846" y="100297"/>
              <a:ext cx="2606892" cy="2606892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934" b="68164" l="24414" r="72461">
                          <a14:foregroundMark x1="67969" y1="38770" x2="69238" y2="38770"/>
                          <a14:foregroundMark x1="68164" y1="34082" x2="69043" y2="34082"/>
                          <a14:foregroundMark x1="57031" y1="62402" x2="58301" y2="62402"/>
                          <a14:foregroundMark x1="40430" y1="56738" x2="41699" y2="56738"/>
                          <a14:foregroundMark x1="48535" y1="45508" x2="49121" y2="45703"/>
                          <a14:foregroundMark x1="31543" y1="45703" x2="45996" y2="45508"/>
                          <a14:foregroundMark x1="52148" y1="44434" x2="65039" y2="39746"/>
                          <a14:foregroundMark x1="58691" y1="60547" x2="67383" y2="40430"/>
                          <a14:foregroundMark x1="68848" y1="36426" x2="68848" y2="35352"/>
                          <a14:foregroundMark x1="43457" y1="57813" x2="54199" y2="61328"/>
                          <a14:foregroundMark x1="31152" y1="48047" x2="38574" y2="54590"/>
                          <a14:backgroundMark x1="35645" y1="49316" x2="57813" y2="51465"/>
                          <a14:backgroundMark x1="40430" y1="52246" x2="53809" y2="5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28" y="3036343"/>
              <a:ext cx="4260621" cy="426062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82313" y="5758103"/>
            <a:ext cx="7617883" cy="548489"/>
            <a:chOff x="763058" y="3717032"/>
            <a:chExt cx="7617883" cy="548489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63058" y="3717032"/>
              <a:ext cx="7617883" cy="548489"/>
              <a:chOff x="764117" y="3261467"/>
              <a:chExt cx="7617883" cy="54848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11953" y="3737815"/>
                <a:ext cx="7524328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7641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691680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353017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052959" y="3286441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79912" y="3287898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4523548" y="3261467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529208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6012160" y="327395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673224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452320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36281" y="3284984"/>
                <a:ext cx="45719" cy="522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72681" y="3931770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9087" y="3916380"/>
              <a:ext cx="774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VI</a:t>
              </a:r>
              <a:r>
                <a:rPr lang="ru-RU" sz="1200" dirty="0" smtClean="0">
                  <a:solidFill>
                    <a:schemeClr val="bg1"/>
                  </a:solidFill>
                </a:rPr>
                <a:t> до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02042" y="393177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IV </a:t>
              </a:r>
              <a:r>
                <a:rPr lang="ru-RU" sz="1100" dirty="0" smtClean="0">
                  <a:solidFill>
                    <a:schemeClr val="bg1"/>
                  </a:solidFill>
                </a:rPr>
                <a:t>до н.э.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6878" y="3911925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3928" y="3916381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4008" y="393105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XII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6740" y="392407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 </a:t>
              </a:r>
              <a:r>
                <a:rPr lang="ru-RU" sz="1200" dirty="0" smtClean="0">
                  <a:solidFill>
                    <a:schemeClr val="bg1"/>
                  </a:solidFill>
                </a:rPr>
                <a:t>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33960" y="390900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XVIII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10812" y="3909002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XX</a:t>
              </a:r>
              <a:r>
                <a:rPr lang="ru-RU" sz="1200" dirty="0" smtClean="0">
                  <a:solidFill>
                    <a:schemeClr val="bg1"/>
                  </a:solidFill>
                </a:rPr>
                <a:t> н.э.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8089" y="3897700"/>
              <a:ext cx="69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сегодня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4-конечная звезда 73"/>
          <p:cNvSpPr/>
          <p:nvPr/>
        </p:nvSpPr>
        <p:spPr>
          <a:xfrm>
            <a:off x="5826526" y="6034318"/>
            <a:ext cx="453378" cy="456895"/>
          </a:xfrm>
          <a:prstGeom prst="star4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498749" y="5796186"/>
            <a:ext cx="4085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Период: Новое время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7631" y="332656"/>
            <a:ext cx="6148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Сатурн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>
            <a:off x="-201461" y="177277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12172122">
            <a:off x="603711" y="1951406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2678790">
            <a:off x="1357879" y="2313824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11832307">
            <a:off x="6849787" y="448554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1019430">
            <a:off x="7571893" y="4631363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0480085">
            <a:off x="8316493" y="4628979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9970048">
            <a:off x="9112938" y="4485542"/>
            <a:ext cx="40292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739">
            <a:off x="208770" y="145960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clipartfreefor.com/cliparts/rocket-clip-art/cliparti1_rocket-clip-art_0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739">
            <a:off x="4392229" y="3100535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9" y="1438595"/>
            <a:ext cx="8138386" cy="433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Овал 41"/>
          <p:cNvSpPr/>
          <p:nvPr/>
        </p:nvSpPr>
        <p:spPr>
          <a:xfrm>
            <a:off x="81129" y="6230462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89925" y="623445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04996" y="6249120"/>
            <a:ext cx="506790" cy="504056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946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3469E-6 C 0.02604 0.01388 0.05209 0.02775 0.08073 0.04764 C 0.10938 0.06753 0.13594 0.09089 0.1717 0.11933 C 0.20747 0.14778 0.275 0.20213 0.29566 0.21878 " pathEditMode="relative" ptsTypes="aaaA">
                                      <p:cBhvr>
                                        <p:cTn id="9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900000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62535E-7 L 0.08212 -0.00185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3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3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40611E-6 C 0.08419 0.05619 0.1684 0.11262 0.22534 0.13922 C 0.28228 0.16581 0.30433 0.15818 0.34183 0.15911 C 0.37933 0.16003 0.42083 0.15217 0.45069 0.14523 C 0.48055 0.13829 0.50069 0.12766 0.52083 0.11725 " pathEditMode="relative" ptsTypes="aaaaA">
                                      <p:cBhvr>
                                        <p:cTn id="53" dur="4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200000">
                                      <p:cBhvr>
                                        <p:cTn id="55" dur="2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29" grpId="0"/>
      <p:bldP spid="30" grpId="0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379</Words>
  <Application>Microsoft Office PowerPoint</Application>
  <PresentationFormat>Экран (4:3)</PresentationFormat>
  <Paragraphs>130</Paragraphs>
  <Slides>12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История изучения космоса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Algan308</dc:creator>
  <cp:lastModifiedBy>Elena</cp:lastModifiedBy>
  <cp:revision>86</cp:revision>
  <dcterms:created xsi:type="dcterms:W3CDTF">2016-04-07T19:52:34Z</dcterms:created>
  <dcterms:modified xsi:type="dcterms:W3CDTF">2016-04-20T10:06:11Z</dcterms:modified>
</cp:coreProperties>
</file>